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541" r:id="rId35"/>
    <p:sldId id="542" r:id="rId36"/>
    <p:sldId id="540" r:id="rId37"/>
    <p:sldId id="593" r:id="rId38"/>
    <p:sldId id="604" r:id="rId39"/>
    <p:sldId id="605" r:id="rId40"/>
    <p:sldId id="544" r:id="rId41"/>
    <p:sldId id="545" r:id="rId42"/>
    <p:sldId id="54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78073" autoAdjust="0"/>
  </p:normalViewPr>
  <p:slideViewPr>
    <p:cSldViewPr snapToGrid="0">
      <p:cViewPr varScale="1">
        <p:scale>
          <a:sx n="96" d="100"/>
          <a:sy n="96" d="100"/>
        </p:scale>
        <p:origin x="134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Jeroen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87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  <a:br>
              <a:rPr lang="en-CA" dirty="0"/>
            </a:b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Party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Bredan</a:t>
            </a:r>
            <a:r>
              <a:rPr lang="en-CA" dirty="0"/>
              <a:t>/Gerard/Jeroen?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57D45-8926-5708-FB57-11BA6BCE5DBD}"/>
              </a:ext>
            </a:extLst>
          </p:cNvPr>
          <p:cNvGrpSpPr/>
          <p:nvPr/>
        </p:nvGrpSpPr>
        <p:grpSpPr>
          <a:xfrm>
            <a:off x="9811450" y="1607084"/>
            <a:ext cx="1534659" cy="2596664"/>
            <a:chOff x="9948692" y="2064284"/>
            <a:chExt cx="1534659" cy="2596664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189D0C8E-26C6-D0B4-2827-59FAC6C8B0BA}"/>
                </a:ext>
              </a:extLst>
            </p:cNvPr>
            <p:cNvSpPr/>
            <p:nvPr/>
          </p:nvSpPr>
          <p:spPr>
            <a:xfrm>
              <a:off x="9948694" y="2064284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BEDFD672-4908-9594-AF68-15DB4A64D658}"/>
                </a:ext>
              </a:extLst>
            </p:cNvPr>
            <p:cNvSpPr/>
            <p:nvPr/>
          </p:nvSpPr>
          <p:spPr>
            <a:xfrm>
              <a:off x="9948693" y="2951130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0F090A6-4E57-9E72-48D8-A0B5F507A02D}"/>
                </a:ext>
              </a:extLst>
            </p:cNvPr>
            <p:cNvSpPr/>
            <p:nvPr/>
          </p:nvSpPr>
          <p:spPr>
            <a:xfrm>
              <a:off x="9948692" y="3837166"/>
              <a:ext cx="1534657" cy="823782"/>
            </a:xfrm>
            <a:prstGeom prst="cub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Container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962</TotalTime>
  <Words>1818</Words>
  <Application>Microsoft Office PowerPoint</Application>
  <PresentationFormat>Widescreen</PresentationFormat>
  <Paragraphs>372</Paragraphs>
  <Slides>39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42</cp:revision>
  <dcterms:created xsi:type="dcterms:W3CDTF">2022-08-24T13:23:13Z</dcterms:created>
  <dcterms:modified xsi:type="dcterms:W3CDTF">2024-03-25T15:55:40Z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